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FFC000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FFC000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FFC000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FFC000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1999" cy="685799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0" y="4571"/>
            <a:ext cx="12192000" cy="6586855"/>
          </a:xfrm>
          <a:custGeom>
            <a:avLst/>
            <a:gdLst/>
            <a:ahLst/>
            <a:cxnLst/>
            <a:rect l="l" t="t" r="r" b="b"/>
            <a:pathLst>
              <a:path w="12192000" h="6586855">
                <a:moveTo>
                  <a:pt x="12192000" y="4642104"/>
                </a:moveTo>
                <a:lnTo>
                  <a:pt x="0" y="4642104"/>
                </a:lnTo>
                <a:lnTo>
                  <a:pt x="0" y="6586728"/>
                </a:lnTo>
                <a:lnTo>
                  <a:pt x="12192000" y="6586728"/>
                </a:lnTo>
                <a:lnTo>
                  <a:pt x="12192000" y="4642104"/>
                </a:lnTo>
                <a:close/>
              </a:path>
              <a:path w="12192000" h="6586855">
                <a:moveTo>
                  <a:pt x="12192000" y="0"/>
                </a:moveTo>
                <a:lnTo>
                  <a:pt x="0" y="0"/>
                </a:lnTo>
                <a:lnTo>
                  <a:pt x="0" y="1164336"/>
                </a:lnTo>
                <a:lnTo>
                  <a:pt x="12192000" y="1164336"/>
                </a:lnTo>
                <a:lnTo>
                  <a:pt x="12192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0" y="4571"/>
            <a:ext cx="12192000" cy="1164590"/>
          </a:xfrm>
          <a:custGeom>
            <a:avLst/>
            <a:gdLst/>
            <a:ahLst/>
            <a:cxnLst/>
            <a:rect l="l" t="t" r="r" b="b"/>
            <a:pathLst>
              <a:path w="12192000" h="1164590">
                <a:moveTo>
                  <a:pt x="0" y="1164336"/>
                </a:moveTo>
                <a:lnTo>
                  <a:pt x="12192000" y="1164336"/>
                </a:lnTo>
                <a:lnTo>
                  <a:pt x="12192000" y="0"/>
                </a:lnTo>
                <a:lnTo>
                  <a:pt x="0" y="0"/>
                </a:lnTo>
                <a:lnTo>
                  <a:pt x="0" y="1164336"/>
                </a:lnTo>
                <a:close/>
              </a:path>
            </a:pathLst>
          </a:custGeom>
          <a:ln w="12700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73580" y="1332203"/>
            <a:ext cx="9244838" cy="2038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rgbClr val="FFC000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73580" y="1332203"/>
            <a:ext cx="9244838" cy="2038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rgbClr val="FFC000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jp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0" Type="http://schemas.openxmlformats.org/officeDocument/2006/relationships/image" Target="../media/image10.png"/><Relationship Id="rId11" Type="http://schemas.openxmlformats.org/officeDocument/2006/relationships/image" Target="../media/image11.png"/><Relationship Id="rId12" Type="http://schemas.openxmlformats.org/officeDocument/2006/relationships/image" Target="../media/image12.png"/><Relationship Id="rId13" Type="http://schemas.openxmlformats.org/officeDocument/2006/relationships/image" Target="../media/image13.png"/><Relationship Id="rId14" Type="http://schemas.openxmlformats.org/officeDocument/2006/relationships/image" Target="../media/image14.png"/><Relationship Id="rId15" Type="http://schemas.openxmlformats.org/officeDocument/2006/relationships/image" Target="../media/image15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371475" marR="361315" indent="1452245">
              <a:lnSpc>
                <a:spcPct val="110000"/>
              </a:lnSpc>
              <a:spcBef>
                <a:spcPts val="105"/>
              </a:spcBef>
            </a:pPr>
            <a:r>
              <a:rPr dirty="0" spc="-5"/>
              <a:t>National Level Workshop </a:t>
            </a:r>
            <a:r>
              <a:rPr dirty="0"/>
              <a:t>on  </a:t>
            </a:r>
            <a:r>
              <a:rPr dirty="0" spc="-5"/>
              <a:t>Sharing </a:t>
            </a:r>
            <a:r>
              <a:rPr dirty="0"/>
              <a:t>of </a:t>
            </a:r>
            <a:r>
              <a:rPr dirty="0" spc="-10"/>
              <a:t>Progressive </a:t>
            </a:r>
            <a:r>
              <a:rPr dirty="0" spc="-5"/>
              <a:t>Action </a:t>
            </a:r>
            <a:r>
              <a:rPr dirty="0"/>
              <a:t>by States and  </a:t>
            </a:r>
            <a:r>
              <a:rPr dirty="0" spc="-5"/>
              <a:t>Evolving Strategies for </a:t>
            </a:r>
            <a:r>
              <a:rPr dirty="0"/>
              <a:t>State </a:t>
            </a:r>
            <a:r>
              <a:rPr dirty="0" spc="-5"/>
              <a:t>Action Plan</a:t>
            </a:r>
            <a:r>
              <a:rPr dirty="0" spc="-15"/>
              <a:t> </a:t>
            </a:r>
            <a:r>
              <a:rPr dirty="0"/>
              <a:t>on</a:t>
            </a:r>
          </a:p>
          <a:p>
            <a:pPr marL="13335">
              <a:lnSpc>
                <a:spcPct val="100000"/>
              </a:lnSpc>
              <a:spcBef>
                <a:spcPts val="359"/>
              </a:spcBef>
            </a:pPr>
            <a:r>
              <a:rPr dirty="0" spc="-5"/>
              <a:t>Localization </a:t>
            </a:r>
            <a:r>
              <a:rPr dirty="0"/>
              <a:t>of </a:t>
            </a:r>
            <a:r>
              <a:rPr dirty="0" spc="-5"/>
              <a:t>Sustainable Development</a:t>
            </a:r>
            <a:r>
              <a:rPr dirty="0" spc="90"/>
              <a:t> </a:t>
            </a:r>
            <a:r>
              <a:rPr dirty="0" spc="-5"/>
              <a:t>Goals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0" y="3047"/>
            <a:ext cx="12192000" cy="4997450"/>
            <a:chOff x="0" y="3047"/>
            <a:chExt cx="12192000" cy="4997450"/>
          </a:xfrm>
        </p:grpSpPr>
        <p:sp>
          <p:nvSpPr>
            <p:cNvPr id="4" name="object 4"/>
            <p:cNvSpPr/>
            <p:nvPr/>
          </p:nvSpPr>
          <p:spPr>
            <a:xfrm>
              <a:off x="5736336" y="3047"/>
              <a:ext cx="719327" cy="132537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2077211" y="266700"/>
              <a:ext cx="1373124" cy="75590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10529315" y="214884"/>
              <a:ext cx="1260348" cy="71932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60019" y="266700"/>
              <a:ext cx="1667256" cy="76657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8583167" y="97536"/>
              <a:ext cx="1002792" cy="1004316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0" y="3368039"/>
              <a:ext cx="1470659" cy="1607819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1091183" y="3383280"/>
              <a:ext cx="1607819" cy="1607820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2263139" y="3387851"/>
              <a:ext cx="1612391" cy="1612392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3531107" y="3392424"/>
              <a:ext cx="1607819" cy="1607820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4820412" y="3381756"/>
              <a:ext cx="1607819" cy="1607820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6214871" y="3381756"/>
              <a:ext cx="1607820" cy="1607820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7766303" y="3361944"/>
              <a:ext cx="1607820" cy="1607819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9246107" y="3361944"/>
              <a:ext cx="1607820" cy="1607819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10637519" y="3383280"/>
              <a:ext cx="1554479" cy="1607820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" name="object 18"/>
          <p:cNvSpPr txBox="1"/>
          <p:nvPr/>
        </p:nvSpPr>
        <p:spPr>
          <a:xfrm>
            <a:off x="3316985" y="5203901"/>
            <a:ext cx="5367020" cy="11239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635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latin typeface="Times New Roman"/>
                <a:cs typeface="Times New Roman"/>
              </a:rPr>
              <a:t>Organised</a:t>
            </a:r>
            <a:r>
              <a:rPr dirty="0" sz="1600" spc="10" b="1">
                <a:latin typeface="Times New Roman"/>
                <a:cs typeface="Times New Roman"/>
              </a:rPr>
              <a:t> </a:t>
            </a:r>
            <a:r>
              <a:rPr dirty="0" sz="1600" spc="-5" b="1">
                <a:latin typeface="Times New Roman"/>
                <a:cs typeface="Times New Roman"/>
              </a:rPr>
              <a:t>by</a:t>
            </a:r>
            <a:endParaRPr sz="16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sz="1600" spc="-5" b="1">
                <a:latin typeface="Times New Roman"/>
                <a:cs typeface="Times New Roman"/>
              </a:rPr>
              <a:t>MoPR, New Delhi in collaboration </a:t>
            </a:r>
            <a:r>
              <a:rPr dirty="0" sz="1600" b="1">
                <a:latin typeface="Times New Roman"/>
                <a:cs typeface="Times New Roman"/>
              </a:rPr>
              <a:t>with </a:t>
            </a:r>
            <a:r>
              <a:rPr dirty="0" sz="1600" spc="-5" b="1">
                <a:latin typeface="Times New Roman"/>
                <a:cs typeface="Times New Roman"/>
              </a:rPr>
              <a:t>NIRDPR,</a:t>
            </a:r>
            <a:r>
              <a:rPr dirty="0" sz="1600" spc="60" b="1">
                <a:latin typeface="Times New Roman"/>
                <a:cs typeface="Times New Roman"/>
              </a:rPr>
              <a:t> </a:t>
            </a:r>
            <a:r>
              <a:rPr dirty="0" sz="1600" spc="-5" b="1">
                <a:latin typeface="Times New Roman"/>
                <a:cs typeface="Times New Roman"/>
              </a:rPr>
              <a:t>Hyderabad</a:t>
            </a:r>
            <a:endParaRPr sz="1600">
              <a:latin typeface="Times New Roman"/>
              <a:cs typeface="Times New Roman"/>
            </a:endParaRPr>
          </a:p>
          <a:p>
            <a:pPr algn="ctr" marL="1576070" marR="1564005">
              <a:lnSpc>
                <a:spcPct val="100000"/>
              </a:lnSpc>
              <a:spcBef>
                <a:spcPts val="1450"/>
              </a:spcBef>
            </a:pPr>
            <a:r>
              <a:rPr dirty="0" sz="1400" spc="-25" b="1">
                <a:latin typeface="Times New Roman"/>
                <a:cs typeface="Times New Roman"/>
              </a:rPr>
              <a:t>Venue: </a:t>
            </a:r>
            <a:r>
              <a:rPr dirty="0" sz="1400" spc="-5" b="1">
                <a:latin typeface="Times New Roman"/>
                <a:cs typeface="Times New Roman"/>
              </a:rPr>
              <a:t>NIRDPR, </a:t>
            </a:r>
            <a:r>
              <a:rPr dirty="0" sz="1400" b="1">
                <a:latin typeface="Times New Roman"/>
                <a:cs typeface="Times New Roman"/>
              </a:rPr>
              <a:t>Hyderabad  (May 30-31,</a:t>
            </a:r>
            <a:r>
              <a:rPr dirty="0" sz="1400" spc="-7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2022)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HP</dc:creator>
  <dc:title>PowerPoint Presentation</dc:title>
  <dcterms:created xsi:type="dcterms:W3CDTF">2022-05-30T04:01:26Z</dcterms:created>
  <dcterms:modified xsi:type="dcterms:W3CDTF">2022-05-30T04:01:26Z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2022-05-30T00:00:00Z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2022-05-30T00:00:00Z</vt:filetime>
  </property>
</Properties>
</file>